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49575"/>
            <a:ext cx="7772400" cy="708025"/>
          </a:xfrm>
        </p:spPr>
        <p:txBody>
          <a:bodyPr>
            <a:normAutofit/>
          </a:bodyPr>
          <a:lstStyle/>
          <a:p>
            <a:r>
              <a:rPr lang="en-IN" sz="2400" dirty="0" smtClean="0"/>
              <a:t>Oracle Purchasing  --&gt; Receiving  --&gt; Receiving Transaction</a:t>
            </a:r>
            <a:endParaRPr lang="en-IN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Navigation:</a:t>
            </a:r>
            <a:endParaRPr lang="en-IN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0417" r="31479" b="16667"/>
          <a:stretch>
            <a:fillRect/>
          </a:stretch>
        </p:blipFill>
        <p:spPr bwMode="auto">
          <a:xfrm>
            <a:off x="-1" y="0"/>
            <a:ext cx="111252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28600" y="914400"/>
            <a:ext cx="102108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0417" r="31479" b="16667"/>
          <a:stretch>
            <a:fillRect/>
          </a:stretch>
        </p:blipFill>
        <p:spPr bwMode="auto">
          <a:xfrm>
            <a:off x="-533400" y="0"/>
            <a:ext cx="1074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-304800" y="914400"/>
            <a:ext cx="98298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10417" r="31479" b="16667"/>
          <a:stretch>
            <a:fillRect/>
          </a:stretch>
        </p:blipFill>
        <p:spPr bwMode="auto">
          <a:xfrm>
            <a:off x="0" y="0"/>
            <a:ext cx="1104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28600" y="914400"/>
            <a:ext cx="101346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</Words>
  <Application>Microsoft Office PowerPoint</Application>
  <PresentationFormat>On-screen Show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Oracle Purchasing  --&gt; Receiving  --&gt; Receiving Transaction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Ram</dc:creator>
  <cp:lastModifiedBy>Ram</cp:lastModifiedBy>
  <cp:revision>8</cp:revision>
  <dcterms:created xsi:type="dcterms:W3CDTF">2006-08-16T00:00:00Z</dcterms:created>
  <dcterms:modified xsi:type="dcterms:W3CDTF">2013-10-08T09:00:13Z</dcterms:modified>
</cp:coreProperties>
</file>